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0" r:id="rId17"/>
    <p:sldId id="271" r:id="rId18"/>
    <p:sldId id="272" r:id="rId19"/>
    <p:sldId id="273" r:id="rId20"/>
    <p:sldId id="274" r:id="rId21"/>
    <p:sldId id="276" r:id="rId22"/>
    <p:sldId id="277" r:id="rId23"/>
    <p:sldId id="278" r:id="rId24"/>
    <p:sldId id="279" r:id="rId25"/>
    <p:sldId id="280" r:id="rId26"/>
    <p:sldId id="281" r:id="rId27"/>
    <p:sldId id="283"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1" d="100"/>
          <a:sy n="71" d="100"/>
        </p:scale>
        <p:origin x="5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Exploring and living in Canada</a:t>
            </a:r>
            <a:endParaRPr lang="en-US" dirty="0"/>
          </a:p>
        </p:txBody>
      </p:sp>
      <p:sp>
        <p:nvSpPr>
          <p:cNvPr id="3" name="Subtitle 2"/>
          <p:cNvSpPr>
            <a:spLocks noGrp="1"/>
          </p:cNvSpPr>
          <p:nvPr>
            <p:ph type="subTitle" idx="1"/>
          </p:nvPr>
        </p:nvSpPr>
        <p:spPr/>
        <p:txBody>
          <a:bodyPr/>
          <a:lstStyle/>
          <a:p>
            <a:r>
              <a:rPr lang="en-US" dirty="0" smtClean="0"/>
              <a:t>Lesson 1: </a:t>
            </a:r>
            <a:r>
              <a:rPr lang="en-US" dirty="0"/>
              <a:t> </a:t>
            </a:r>
            <a:r>
              <a:rPr lang="en-CA" dirty="0"/>
              <a:t>Getting to know each other</a:t>
            </a:r>
            <a:endParaRPr lang="en-US" dirty="0"/>
          </a:p>
        </p:txBody>
      </p:sp>
    </p:spTree>
    <p:extLst>
      <p:ext uri="{BB962C8B-B14F-4D97-AF65-F5344CB8AC3E}">
        <p14:creationId xmlns:p14="http://schemas.microsoft.com/office/powerpoint/2010/main" val="282004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endParaRPr lang="en-US" dirty="0"/>
          </a:p>
        </p:txBody>
      </p:sp>
      <p:sp>
        <p:nvSpPr>
          <p:cNvPr id="3" name="Content Placeholder 2"/>
          <p:cNvSpPr>
            <a:spLocks noGrp="1"/>
          </p:cNvSpPr>
          <p:nvPr>
            <p:ph idx="1"/>
          </p:nvPr>
        </p:nvSpPr>
        <p:spPr/>
        <p:txBody>
          <a:bodyPr/>
          <a:lstStyle/>
          <a:p>
            <a:r>
              <a:rPr lang="en-US" dirty="0" smtClean="0"/>
              <a:t>What is a form?</a:t>
            </a:r>
          </a:p>
          <a:p>
            <a:r>
              <a:rPr lang="en-CA" dirty="0"/>
              <a:t>A form is a document with spaces in which to write or select, for a series of documents with similar contents. The documents usually have the printed parts in common, except, possibly, for a serial number. Forms, when completed, may be a statement, a request, an order, etc</a:t>
            </a:r>
            <a:r>
              <a:rPr lang="en-CA" dirty="0" smtClean="0"/>
              <a:t>.</a:t>
            </a:r>
          </a:p>
          <a:p>
            <a:r>
              <a:rPr lang="en-CA" dirty="0" smtClean="0"/>
              <a:t>You enter your personal information onto a form for a variety of reasons</a:t>
            </a:r>
          </a:p>
          <a:p>
            <a:r>
              <a:rPr lang="en-CA" dirty="0" smtClean="0"/>
              <a:t>Lets take a look at sample forms</a:t>
            </a:r>
          </a:p>
          <a:p>
            <a:r>
              <a:rPr lang="en-CA" dirty="0"/>
              <a:t>M</a:t>
            </a:r>
            <a:r>
              <a:rPr lang="en-CA" dirty="0" smtClean="0"/>
              <a:t>ost </a:t>
            </a:r>
            <a:r>
              <a:rPr lang="en-CA" dirty="0"/>
              <a:t>forms have similar construction and format, and most ask for some information that is familiar and some that may not be familiar.</a:t>
            </a:r>
            <a:endParaRPr lang="en-US" dirty="0"/>
          </a:p>
        </p:txBody>
      </p:sp>
    </p:spTree>
    <p:extLst>
      <p:ext uri="{BB962C8B-B14F-4D97-AF65-F5344CB8AC3E}">
        <p14:creationId xmlns:p14="http://schemas.microsoft.com/office/powerpoint/2010/main" val="4047286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25" y="119285"/>
            <a:ext cx="8911687" cy="1280890"/>
          </a:xfrm>
        </p:spPr>
        <p:txBody>
          <a:bodyPr/>
          <a:lstStyle/>
          <a:p>
            <a:r>
              <a:rPr lang="en-US" dirty="0" smtClean="0"/>
              <a:t>Look for similarities and differences in these forms</a:t>
            </a:r>
            <a:endParaRPr lang="en-US" dirty="0"/>
          </a:p>
        </p:txBody>
      </p:sp>
      <p:pic>
        <p:nvPicPr>
          <p:cNvPr id="6146" name="Picture 2" descr="Forms | Kentico 12 Documen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5975" y="1400175"/>
            <a:ext cx="6810375" cy="545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73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riving License Application Form – 3+ Free PDF, Word, Document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921160" cy="6860322"/>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Form 4891-84E Download Fillable PDF or Fill Online Third Party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3974" y="0"/>
            <a:ext cx="5254625" cy="6840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961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6561" y="228600"/>
            <a:ext cx="2495550" cy="1905000"/>
          </a:xfrm>
        </p:spPr>
        <p:txBody>
          <a:bodyPr>
            <a:normAutofit/>
          </a:bodyPr>
          <a:lstStyle/>
          <a:p>
            <a:r>
              <a:rPr lang="en-CA" dirty="0" smtClean="0"/>
              <a:t>One </a:t>
            </a:r>
            <a:r>
              <a:rPr lang="en-CA" dirty="0"/>
              <a:t>type of form that parents with children in the school system will often be required to fill out</a:t>
            </a:r>
            <a:endParaRPr lang="en-US" dirty="0"/>
          </a:p>
        </p:txBody>
      </p:sp>
      <p:pic>
        <p:nvPicPr>
          <p:cNvPr id="9218" name="Picture 2" descr="35 Permission Slip Templates &amp; Field Trip Forms | Field tri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2111" y="0"/>
            <a:ext cx="828988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06561" y="5048250"/>
            <a:ext cx="2495550" cy="1200329"/>
          </a:xfrm>
          <a:prstGeom prst="rect">
            <a:avLst/>
          </a:prstGeom>
          <a:noFill/>
        </p:spPr>
        <p:txBody>
          <a:bodyPr wrap="square" rtlCol="0">
            <a:spAutoFit/>
          </a:bodyPr>
          <a:lstStyle/>
          <a:p>
            <a:r>
              <a:rPr lang="en-US" dirty="0" smtClean="0"/>
              <a:t>- Pretend you are filling out these forms, what would you write?</a:t>
            </a:r>
            <a:endParaRPr lang="en-US" dirty="0"/>
          </a:p>
        </p:txBody>
      </p:sp>
    </p:spTree>
    <p:extLst>
      <p:ext uri="{BB962C8B-B14F-4D97-AF65-F5344CB8AC3E}">
        <p14:creationId xmlns:p14="http://schemas.microsoft.com/office/powerpoint/2010/main" val="1614231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Customs and social </a:t>
            </a:r>
            <a:r>
              <a:rPr lang="en-US" dirty="0" err="1"/>
              <a:t>behaviour</a:t>
            </a:r>
            <a:endParaRPr lang="en-US" dirty="0"/>
          </a:p>
        </p:txBody>
      </p:sp>
      <p:sp>
        <p:nvSpPr>
          <p:cNvPr id="3" name="Content Placeholder 2"/>
          <p:cNvSpPr>
            <a:spLocks noGrp="1"/>
          </p:cNvSpPr>
          <p:nvPr>
            <p:ph idx="1"/>
          </p:nvPr>
        </p:nvSpPr>
        <p:spPr>
          <a:xfrm>
            <a:off x="2589212" y="2133600"/>
            <a:ext cx="8764588" cy="2266950"/>
          </a:xfrm>
        </p:spPr>
        <p:txBody>
          <a:bodyPr/>
          <a:lstStyle/>
          <a:p>
            <a:r>
              <a:rPr lang="en-CA" b="1" dirty="0"/>
              <a:t>As a new immigrant, you may be VERY surprised to learn that there are a lot of topics that in Canadian culture are considered inappropriate (not good) or even taboo! When you are talking to your close friends, your family members or your doctor, all the topics are good. But be careful with your new friends or any new people (that includes people you work with in the same company).</a:t>
            </a:r>
            <a:endParaRPr lang="en-US" dirty="0"/>
          </a:p>
        </p:txBody>
      </p:sp>
    </p:spTree>
    <p:extLst>
      <p:ext uri="{BB962C8B-B14F-4D97-AF65-F5344CB8AC3E}">
        <p14:creationId xmlns:p14="http://schemas.microsoft.com/office/powerpoint/2010/main" val="2435181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7575" y="52610"/>
            <a:ext cx="9370475" cy="1280890"/>
          </a:xfrm>
        </p:spPr>
        <p:txBody>
          <a:bodyPr/>
          <a:lstStyle/>
          <a:p>
            <a:r>
              <a:rPr lang="en-US" dirty="0" smtClean="0"/>
              <a:t>Check your thinking – Answer the following questions</a:t>
            </a:r>
            <a:endParaRPr lang="en-US" dirty="0"/>
          </a:p>
        </p:txBody>
      </p:sp>
      <p:sp>
        <p:nvSpPr>
          <p:cNvPr id="3" name="Content Placeholder 2"/>
          <p:cNvSpPr>
            <a:spLocks noGrp="1"/>
          </p:cNvSpPr>
          <p:nvPr>
            <p:ph idx="1"/>
          </p:nvPr>
        </p:nvSpPr>
        <p:spPr>
          <a:xfrm>
            <a:off x="2095500" y="1333500"/>
            <a:ext cx="9696450" cy="5391150"/>
          </a:xfrm>
        </p:spPr>
        <p:txBody>
          <a:bodyPr>
            <a:normAutofit fontScale="92500" lnSpcReduction="20000"/>
          </a:bodyPr>
          <a:lstStyle/>
          <a:p>
            <a:r>
              <a:rPr lang="en-CA" b="1" dirty="0"/>
              <a:t>1. </a:t>
            </a:r>
            <a:r>
              <a:rPr lang="en-CA" dirty="0" smtClean="0"/>
              <a:t>In </a:t>
            </a:r>
            <a:r>
              <a:rPr lang="en-CA" dirty="0"/>
              <a:t>a casual conversation with a new person, the question “How old are you?” is</a:t>
            </a:r>
          </a:p>
          <a:p>
            <a:r>
              <a:rPr lang="en-CA" dirty="0"/>
              <a:t>a) appropriate      b) not appropriate       c) only appropriate with young people and children</a:t>
            </a:r>
          </a:p>
          <a:p>
            <a:r>
              <a:rPr lang="en-CA" b="1" dirty="0"/>
              <a:t>2. </a:t>
            </a:r>
            <a:r>
              <a:rPr lang="en-CA" dirty="0" smtClean="0"/>
              <a:t>Sports</a:t>
            </a:r>
            <a:r>
              <a:rPr lang="en-CA" dirty="0"/>
              <a:t>, pets, food and shopping are</a:t>
            </a:r>
          </a:p>
          <a:p>
            <a:r>
              <a:rPr lang="en-CA" dirty="0"/>
              <a:t>a) all good topics for a casual conversation    b) only appropriate with some people     c) not appropriate in a conversation</a:t>
            </a:r>
          </a:p>
          <a:p>
            <a:r>
              <a:rPr lang="en-CA" b="1" dirty="0"/>
              <a:t>3. </a:t>
            </a:r>
            <a:r>
              <a:rPr lang="en-CA" dirty="0" smtClean="0"/>
              <a:t>When </a:t>
            </a:r>
            <a:r>
              <a:rPr lang="en-CA" dirty="0"/>
              <a:t>it comes to politics, Canadians</a:t>
            </a:r>
          </a:p>
          <a:p>
            <a:r>
              <a:rPr lang="en-CA" dirty="0"/>
              <a:t>a) don’t discuss it     b) discuss it rarely    c) discuss it with close friends only    d) discuss it with everybody</a:t>
            </a:r>
          </a:p>
          <a:p>
            <a:r>
              <a:rPr lang="en-CA" b="1" dirty="0"/>
              <a:t>4. </a:t>
            </a:r>
            <a:r>
              <a:rPr lang="en-CA" dirty="0" smtClean="0"/>
              <a:t>Co-workers </a:t>
            </a:r>
            <a:r>
              <a:rPr lang="en-CA" dirty="0"/>
              <a:t>in Canada</a:t>
            </a:r>
          </a:p>
          <a:p>
            <a:r>
              <a:rPr lang="en-CA" dirty="0"/>
              <a:t>a) usually discuss salaries    b) don’t discuss salaries    c) only discuss salaries after work</a:t>
            </a:r>
          </a:p>
          <a:p>
            <a:r>
              <a:rPr lang="en-CA" b="1" dirty="0" smtClean="0"/>
              <a:t>5. </a:t>
            </a:r>
            <a:r>
              <a:rPr lang="en-CA" dirty="0" smtClean="0"/>
              <a:t>Question </a:t>
            </a:r>
            <a:r>
              <a:rPr lang="en-CA" dirty="0"/>
              <a:t>‘Are you married?’ can show</a:t>
            </a:r>
          </a:p>
          <a:p>
            <a:r>
              <a:rPr lang="en-CA" dirty="0"/>
              <a:t>a) sexual interest     b) friendliness      c) interest in the other person</a:t>
            </a:r>
          </a:p>
          <a:p>
            <a:r>
              <a:rPr lang="en-CA" b="1" dirty="0"/>
              <a:t>6. </a:t>
            </a:r>
            <a:r>
              <a:rPr lang="en-CA" dirty="0" smtClean="0"/>
              <a:t>Which </a:t>
            </a:r>
            <a:r>
              <a:rPr lang="en-CA" dirty="0"/>
              <a:t>of these topics are appropriate to make jokes about: women, race, religions, other cultures?</a:t>
            </a:r>
          </a:p>
          <a:p>
            <a:r>
              <a:rPr lang="en-CA" dirty="0"/>
              <a:t>a) all of these    b) none of these     c) women    d) religion    e) women and other cultures</a:t>
            </a:r>
          </a:p>
          <a:p>
            <a:endParaRPr lang="en-US" dirty="0"/>
          </a:p>
        </p:txBody>
      </p:sp>
    </p:spTree>
    <p:extLst>
      <p:ext uri="{BB962C8B-B14F-4D97-AF65-F5344CB8AC3E}">
        <p14:creationId xmlns:p14="http://schemas.microsoft.com/office/powerpoint/2010/main" val="2955762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DO NOT DISCUSS:</a:t>
            </a:r>
            <a:br>
              <a:rPr lang="en-CA" dirty="0"/>
            </a:br>
            <a:endParaRPr lang="en-US" dirty="0"/>
          </a:p>
        </p:txBody>
      </p:sp>
      <p:sp>
        <p:nvSpPr>
          <p:cNvPr id="3" name="Content Placeholder 2"/>
          <p:cNvSpPr>
            <a:spLocks noGrp="1"/>
          </p:cNvSpPr>
          <p:nvPr>
            <p:ph idx="1"/>
          </p:nvPr>
        </p:nvSpPr>
        <p:spPr/>
        <p:txBody>
          <a:bodyPr/>
          <a:lstStyle/>
          <a:p>
            <a:r>
              <a:rPr lang="en-CA" dirty="0" smtClean="0"/>
              <a:t>health </a:t>
            </a:r>
            <a:r>
              <a:rPr lang="en-CA" dirty="0"/>
              <a:t>problems</a:t>
            </a:r>
          </a:p>
          <a:p>
            <a:r>
              <a:rPr lang="en-CA" dirty="0"/>
              <a:t>money/salary</a:t>
            </a:r>
          </a:p>
          <a:p>
            <a:r>
              <a:rPr lang="en-CA" dirty="0"/>
              <a:t>religion</a:t>
            </a:r>
          </a:p>
          <a:p>
            <a:r>
              <a:rPr lang="en-CA" dirty="0"/>
              <a:t>age</a:t>
            </a:r>
          </a:p>
          <a:p>
            <a:r>
              <a:rPr lang="en-CA" dirty="0"/>
              <a:t>children</a:t>
            </a:r>
          </a:p>
          <a:p>
            <a:r>
              <a:rPr lang="en-CA" dirty="0"/>
              <a:t>marriage</a:t>
            </a:r>
          </a:p>
          <a:p>
            <a:r>
              <a:rPr lang="en-CA" dirty="0"/>
              <a:t>politics</a:t>
            </a:r>
          </a:p>
          <a:p>
            <a:endParaRPr lang="en-US" dirty="0"/>
          </a:p>
        </p:txBody>
      </p:sp>
    </p:spTree>
    <p:extLst>
      <p:ext uri="{BB962C8B-B14F-4D97-AF65-F5344CB8AC3E}">
        <p14:creationId xmlns:p14="http://schemas.microsoft.com/office/powerpoint/2010/main" val="3010985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962" y="495300"/>
            <a:ext cx="9583738" cy="5791200"/>
          </a:xfrm>
        </p:spPr>
        <p:txBody>
          <a:bodyPr>
            <a:normAutofit/>
          </a:bodyPr>
          <a:lstStyle/>
          <a:p>
            <a:r>
              <a:rPr lang="en-CA" b="1" dirty="0"/>
              <a:t>Health</a:t>
            </a:r>
            <a:endParaRPr lang="en-CA" dirty="0"/>
          </a:p>
          <a:p>
            <a:r>
              <a:rPr lang="en-CA" dirty="0"/>
              <a:t>Never ask a person ‘How is your health?’ This is very personal and this information is reserved for a discussion with a person’s doctor. If a person had complained to you about a headache or a sore throat, it’s appropriate to ask how they feel, but anything more serious (for example a surgery) is usually only discussed with close friends.</a:t>
            </a:r>
          </a:p>
          <a:p>
            <a:r>
              <a:rPr lang="en-CA" dirty="0"/>
              <a:t>Never tell a person: ‘You look tired.’ or ‘You look sick.’ It will only make them feel worse. If you want to show that you care, ask ‘How are you?’ or ‘Are you okay?’</a:t>
            </a:r>
          </a:p>
          <a:p>
            <a:r>
              <a:rPr lang="en-CA" b="1" dirty="0"/>
              <a:t>Money</a:t>
            </a:r>
            <a:endParaRPr lang="en-CA" dirty="0"/>
          </a:p>
          <a:p>
            <a:r>
              <a:rPr lang="en-CA" dirty="0"/>
              <a:t>Never ask a co-worker or a new friend ‘How much did you pay for your house/car/any expensive item?’ or ‘What’s your salary?’ Again, this information is for close friends only. If you want to know how much somebody is earning, you will need to google that information to know their approximate salary. Co-workers in Canada do not compare salaries.</a:t>
            </a:r>
          </a:p>
          <a:p>
            <a:r>
              <a:rPr lang="en-CA" dirty="0"/>
              <a:t>The only way you can ask about an expensive item is if you are trying to buy the same/similar one. In that case, you should say: “I’m looking for a jacket just like this. Would you mind if I ask you how much you got it for?”</a:t>
            </a:r>
          </a:p>
          <a:p>
            <a:endParaRPr lang="en-US" dirty="0"/>
          </a:p>
        </p:txBody>
      </p:sp>
    </p:spTree>
    <p:extLst>
      <p:ext uri="{BB962C8B-B14F-4D97-AF65-F5344CB8AC3E}">
        <p14:creationId xmlns:p14="http://schemas.microsoft.com/office/powerpoint/2010/main" val="2009402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3462" y="457200"/>
            <a:ext cx="9678988" cy="6400800"/>
          </a:xfrm>
        </p:spPr>
        <p:txBody>
          <a:bodyPr>
            <a:normAutofit fontScale="92500" lnSpcReduction="10000"/>
          </a:bodyPr>
          <a:lstStyle/>
          <a:p>
            <a:r>
              <a:rPr lang="en-CA" b="1" dirty="0"/>
              <a:t>Religion</a:t>
            </a:r>
            <a:endParaRPr lang="en-CA" dirty="0"/>
          </a:p>
          <a:p>
            <a:r>
              <a:rPr lang="en-CA" dirty="0"/>
              <a:t>Canada is a multicultural country with people of many religions living together as neighbours. We focus on things that we share and have in common, and not the things that divide us. It is not appropriate to ask ‘What is your religion?’ or ‘Are you a Christian/Muslim?’ You can tell people about your religion but do not ask them about theirs. If they want, they will share this information with you, but many people consider this a very personal topic.</a:t>
            </a:r>
          </a:p>
          <a:p>
            <a:r>
              <a:rPr lang="en-CA" b="1" dirty="0"/>
              <a:t>Age</a:t>
            </a:r>
            <a:endParaRPr lang="en-CA" dirty="0"/>
          </a:p>
          <a:p>
            <a:r>
              <a:rPr lang="en-CA" dirty="0"/>
              <a:t>Never ask a person ‘How old are you?’ This question is only appropriate for children. Do not comment on how a person looks ( Don’t say ‘Oh, you look so young!’) People’s age doesn’t matter – we respect both young and old. What matters is your personality and your skills.</a:t>
            </a:r>
          </a:p>
          <a:p>
            <a:r>
              <a:rPr lang="en-CA" dirty="0"/>
              <a:t>It is not polite to call a person ‘old’ (don’t say ‘He is old.’ Say: ‘He is a senior.’) Also, never say ‘old woman’. We say ‘elderly lady</a:t>
            </a:r>
            <a:r>
              <a:rPr lang="en-CA" dirty="0" smtClean="0"/>
              <a:t>’.</a:t>
            </a:r>
          </a:p>
          <a:p>
            <a:r>
              <a:rPr lang="en-CA" b="1" dirty="0"/>
              <a:t>Children</a:t>
            </a:r>
            <a:endParaRPr lang="en-CA" dirty="0"/>
          </a:p>
          <a:p>
            <a:r>
              <a:rPr lang="en-CA" dirty="0"/>
              <a:t>Do not ask a person ‘How many children do you have?’ or ‘Why do you only have one child?’ or ‘Are you going to have more children?’</a:t>
            </a:r>
          </a:p>
          <a:p>
            <a:r>
              <a:rPr lang="en-CA" dirty="0"/>
              <a:t>Wait and listen. If a person tells you ‘I have a daughter’, it is okay to ask them how old their daughter is. But be careful: do not ask them if they have other children. Remember: it is possible that a woman wants to have children or more children but she cannot and the doctors can’t help her. Infertility is a big problem in the Western world. Also, remember that many people in Canada choose not to have children</a:t>
            </a:r>
            <a:r>
              <a:rPr lang="en-CA" dirty="0" smtClean="0"/>
              <a:t>.</a:t>
            </a:r>
            <a:endParaRPr lang="en-CA" dirty="0"/>
          </a:p>
          <a:p>
            <a:endParaRPr lang="en-US" dirty="0"/>
          </a:p>
        </p:txBody>
      </p:sp>
    </p:spTree>
    <p:extLst>
      <p:ext uri="{BB962C8B-B14F-4D97-AF65-F5344CB8AC3E}">
        <p14:creationId xmlns:p14="http://schemas.microsoft.com/office/powerpoint/2010/main" val="2442162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3100" y="590550"/>
            <a:ext cx="10039350" cy="5987422"/>
          </a:xfrm>
        </p:spPr>
        <p:txBody>
          <a:bodyPr>
            <a:normAutofit/>
          </a:bodyPr>
          <a:lstStyle/>
          <a:p>
            <a:r>
              <a:rPr lang="en-CA" b="1" dirty="0"/>
              <a:t>Marriage</a:t>
            </a:r>
            <a:endParaRPr lang="en-CA" dirty="0"/>
          </a:p>
          <a:p>
            <a:r>
              <a:rPr lang="en-CA" dirty="0"/>
              <a:t>Many couples in Canada choose to have a common law relationship. This means that people live together as a family but they do not sign any papers. Do not ask a person ‘Are you married?’ unless you want to date them (it could be interpreted as sexual interest). Listen to what they say – if they say ‘my husband/wife’ you know they are married. If they always say ‘John/Mary/my partner’ it means they are not.</a:t>
            </a:r>
          </a:p>
          <a:p>
            <a:r>
              <a:rPr lang="en-CA" b="1" dirty="0"/>
              <a:t>Politics</a:t>
            </a:r>
            <a:endParaRPr lang="en-CA" dirty="0"/>
          </a:p>
          <a:p>
            <a:r>
              <a:rPr lang="en-CA" dirty="0"/>
              <a:t>It is acceptable to discuss political news with everybody. However, do not ask a person any question about how they voted in the election or which political party they support – this is personal. Again, the person may choose to tell you about their political views but do not directly ask them ‘Who did you vote for?’</a:t>
            </a:r>
          </a:p>
          <a:p>
            <a:r>
              <a:rPr lang="en-CA" dirty="0"/>
              <a:t>______</a:t>
            </a:r>
          </a:p>
          <a:p>
            <a:r>
              <a:rPr lang="en-CA" b="1" dirty="0"/>
              <a:t>Jokes</a:t>
            </a:r>
            <a:endParaRPr lang="en-CA" dirty="0"/>
          </a:p>
          <a:p>
            <a:r>
              <a:rPr lang="en-CA" dirty="0"/>
              <a:t>Do not make jokes about women, religion, race or other cultures. These jokes may really upset some people and you will make enemies instead of friends.</a:t>
            </a:r>
          </a:p>
          <a:p>
            <a:r>
              <a:rPr lang="en-CA" b="1" dirty="0"/>
              <a:t>We use conversation to make friends and build relationships. A carefully chosen topic(s) will help you build GOOD RELATIONSHIPS. People will appreciate and respect you because you will have a reputation of being tactful, diplomatic and considerate.</a:t>
            </a:r>
            <a:endParaRPr lang="en-CA" dirty="0"/>
          </a:p>
          <a:p>
            <a:endParaRPr lang="en-US" dirty="0"/>
          </a:p>
        </p:txBody>
      </p:sp>
    </p:spTree>
    <p:extLst>
      <p:ext uri="{BB962C8B-B14F-4D97-AF65-F5344CB8AC3E}">
        <p14:creationId xmlns:p14="http://schemas.microsoft.com/office/powerpoint/2010/main" val="2867574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a:t>This lesson serves as an introduction course. It allows students to introduce themselves. Students will also learn about how they present their information via forms and polite and impolite conversation topics/subjects</a:t>
            </a:r>
            <a:r>
              <a:rPr lang="en-US" dirty="0" smtClean="0"/>
              <a:t>.</a:t>
            </a:r>
          </a:p>
          <a:p>
            <a:r>
              <a:rPr lang="en-CA" dirty="0"/>
              <a:t>The learners will be able to </a:t>
            </a:r>
            <a:endParaRPr lang="en-US" dirty="0"/>
          </a:p>
          <a:p>
            <a:pPr marL="0" indent="0">
              <a:buNone/>
            </a:pPr>
            <a:r>
              <a:rPr lang="en-CA" dirty="0"/>
              <a:t>• demonstrate familiarity with polite topics of conversation in a social setting</a:t>
            </a:r>
            <a:endParaRPr lang="en-US" dirty="0"/>
          </a:p>
          <a:p>
            <a:pPr marL="0" indent="0">
              <a:buNone/>
            </a:pPr>
            <a:r>
              <a:rPr lang="en-CA" dirty="0" smtClean="0"/>
              <a:t>• </a:t>
            </a:r>
            <a:r>
              <a:rPr lang="en-CA" dirty="0"/>
              <a:t>fill out a simple form </a:t>
            </a:r>
            <a:endParaRPr lang="en-US" dirty="0"/>
          </a:p>
          <a:p>
            <a:pPr marL="0" indent="0">
              <a:buNone/>
            </a:pPr>
            <a:r>
              <a:rPr lang="en-CA" dirty="0"/>
              <a:t>• write a short letter about a favourite place in Canada </a:t>
            </a:r>
            <a:endParaRPr lang="en-US" dirty="0"/>
          </a:p>
        </p:txBody>
      </p:sp>
    </p:spTree>
    <p:extLst>
      <p:ext uri="{BB962C8B-B14F-4D97-AF65-F5344CB8AC3E}">
        <p14:creationId xmlns:p14="http://schemas.microsoft.com/office/powerpoint/2010/main" val="1487890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300" y="52610"/>
            <a:ext cx="8911687" cy="1280890"/>
          </a:xfrm>
        </p:spPr>
        <p:txBody>
          <a:bodyPr/>
          <a:lstStyle/>
          <a:p>
            <a:r>
              <a:rPr lang="en-US" b="1" dirty="0"/>
              <a:t>WHAT CANADIANS TALK ABOUT</a:t>
            </a:r>
            <a:br>
              <a:rPr lang="en-US" b="1" dirty="0"/>
            </a:br>
            <a:endParaRPr lang="en-US" dirty="0"/>
          </a:p>
        </p:txBody>
      </p:sp>
      <p:sp>
        <p:nvSpPr>
          <p:cNvPr id="3" name="Content Placeholder 2"/>
          <p:cNvSpPr>
            <a:spLocks noGrp="1"/>
          </p:cNvSpPr>
          <p:nvPr>
            <p:ph idx="1"/>
          </p:nvPr>
        </p:nvSpPr>
        <p:spPr>
          <a:xfrm>
            <a:off x="2400300" y="933450"/>
            <a:ext cx="9601200" cy="5924550"/>
          </a:xfrm>
        </p:spPr>
        <p:txBody>
          <a:bodyPr>
            <a:normAutofit fontScale="85000" lnSpcReduction="10000"/>
          </a:bodyPr>
          <a:lstStyle/>
          <a:p>
            <a:r>
              <a:rPr lang="en-CA" dirty="0" smtClean="0"/>
              <a:t>Acceptable </a:t>
            </a:r>
            <a:r>
              <a:rPr lang="en-CA" dirty="0"/>
              <a:t>topics for casual conversations with your new friends and co-workers include:</a:t>
            </a:r>
          </a:p>
          <a:p>
            <a:r>
              <a:rPr lang="en-CA" dirty="0"/>
              <a:t>weather</a:t>
            </a:r>
          </a:p>
          <a:p>
            <a:r>
              <a:rPr lang="en-CA" dirty="0"/>
              <a:t>current news (but not all news)</a:t>
            </a:r>
          </a:p>
          <a:p>
            <a:r>
              <a:rPr lang="en-CA" dirty="0"/>
              <a:t>movies, TV shows</a:t>
            </a:r>
          </a:p>
          <a:p>
            <a:r>
              <a:rPr lang="en-CA" dirty="0"/>
              <a:t>sports</a:t>
            </a:r>
          </a:p>
          <a:p>
            <a:r>
              <a:rPr lang="en-CA" dirty="0"/>
              <a:t>pets</a:t>
            </a:r>
          </a:p>
          <a:p>
            <a:r>
              <a:rPr lang="en-CA" dirty="0"/>
              <a:t>food</a:t>
            </a:r>
          </a:p>
          <a:p>
            <a:r>
              <a:rPr lang="en-CA" dirty="0"/>
              <a:t>shopping</a:t>
            </a:r>
          </a:p>
          <a:p>
            <a:r>
              <a:rPr lang="en-CA" dirty="0"/>
              <a:t>technology</a:t>
            </a:r>
          </a:p>
          <a:p>
            <a:r>
              <a:rPr lang="en-CA" dirty="0"/>
              <a:t>shared hobbies or interests</a:t>
            </a:r>
          </a:p>
          <a:p>
            <a:r>
              <a:rPr lang="en-CA" dirty="0"/>
              <a:t>work</a:t>
            </a:r>
          </a:p>
          <a:p>
            <a:r>
              <a:rPr lang="en-CA" dirty="0"/>
              <a:t>art and other entertainment</a:t>
            </a:r>
          </a:p>
          <a:p>
            <a:r>
              <a:rPr lang="en-CA" dirty="0"/>
              <a:t>travel</a:t>
            </a:r>
          </a:p>
          <a:p>
            <a:r>
              <a:rPr lang="en-CA" dirty="0"/>
              <a:t>family and children (but only if you already know that the other person has family and children!)</a:t>
            </a:r>
          </a:p>
          <a:p>
            <a:r>
              <a:rPr lang="en-CA" dirty="0"/>
              <a:t>plans for the weekend</a:t>
            </a:r>
          </a:p>
          <a:p>
            <a:r>
              <a:rPr lang="en-CA" dirty="0"/>
              <a:t>Whatever you’re discussing, the key is to stay positive and not to force the other person into a conversation that is not interesting to them. Watch the person’s body language and listen to their answers. If their answers are monosyllabic or really short, it means they don’t want to talk about it.</a:t>
            </a:r>
          </a:p>
          <a:p>
            <a:endParaRPr lang="en-US" dirty="0"/>
          </a:p>
        </p:txBody>
      </p:sp>
    </p:spTree>
    <p:extLst>
      <p:ext uri="{BB962C8B-B14F-4D97-AF65-F5344CB8AC3E}">
        <p14:creationId xmlns:p14="http://schemas.microsoft.com/office/powerpoint/2010/main" val="4136777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25" y="166910"/>
            <a:ext cx="8911687" cy="1280890"/>
          </a:xfrm>
        </p:spPr>
        <p:txBody>
          <a:bodyPr/>
          <a:lstStyle/>
          <a:p>
            <a:r>
              <a:rPr lang="en-US" b="1" dirty="0"/>
              <a:t>Speaking Politely in Canada</a:t>
            </a:r>
            <a:br>
              <a:rPr lang="en-US" b="1" dirty="0"/>
            </a:br>
            <a:endParaRPr lang="en-US" dirty="0"/>
          </a:p>
        </p:txBody>
      </p:sp>
      <p:sp>
        <p:nvSpPr>
          <p:cNvPr id="3" name="Content Placeholder 2"/>
          <p:cNvSpPr>
            <a:spLocks noGrp="1"/>
          </p:cNvSpPr>
          <p:nvPr>
            <p:ph idx="1"/>
          </p:nvPr>
        </p:nvSpPr>
        <p:spPr>
          <a:xfrm>
            <a:off x="1983325" y="1085850"/>
            <a:ext cx="9999125" cy="5772150"/>
          </a:xfrm>
        </p:spPr>
        <p:txBody>
          <a:bodyPr>
            <a:normAutofit/>
          </a:bodyPr>
          <a:lstStyle/>
          <a:p>
            <a:r>
              <a:rPr lang="en-CA" b="1" dirty="0"/>
              <a:t>Most immigrants believe that if they use the words ‘please’, ‘sorry’ and ‘thank you’, that means they are polite. That is not exactly so. While most Canadians use these words in almost every sentence, they also use several other ways to sound polite: modal verbs, use of questions instead of imperative forms, avoidance of negative words, use of warning words, etc.       </a:t>
            </a:r>
            <a:endParaRPr lang="en-CA" dirty="0"/>
          </a:p>
          <a:p>
            <a:r>
              <a:rPr lang="en-CA" b="1" dirty="0"/>
              <a:t>Avoid Imperative Forms</a:t>
            </a:r>
            <a:endParaRPr lang="en-CA" dirty="0"/>
          </a:p>
          <a:p>
            <a:r>
              <a:rPr lang="en-CA" dirty="0"/>
              <a:t>Immigrants need to be very careful with imperative forms. Imperative form of the verb is not a request  – it’s an order! It sounds very rude. For example:</a:t>
            </a:r>
          </a:p>
          <a:p>
            <a:r>
              <a:rPr lang="en-CA" dirty="0"/>
              <a:t>“Give me a copy.” (imperative form –&gt; order)</a:t>
            </a:r>
          </a:p>
          <a:p>
            <a:r>
              <a:rPr lang="en-CA" dirty="0"/>
              <a:t>“Could you give me a copy?” (modal verb ‘could’ makes a polite request)</a:t>
            </a:r>
          </a:p>
          <a:p>
            <a:r>
              <a:rPr lang="en-CA" dirty="0"/>
              <a:t>Immigrants sometimes think that if they add the word ‘please’ (“Give me one copy, please.”) it makes the sentence polite. It doesn’t. It’s still an order.</a:t>
            </a:r>
          </a:p>
          <a:p>
            <a:r>
              <a:rPr lang="en-CA" dirty="0"/>
              <a:t>“Come here.”  “Sit down.”  “Take one.” “Wait here.” are all orders.</a:t>
            </a:r>
          </a:p>
          <a:p>
            <a:r>
              <a:rPr lang="en-CA" dirty="0"/>
              <a:t>“Come here please.” “Sit down please.” “Take one please.” “Wait here please.” are all orders.</a:t>
            </a:r>
          </a:p>
          <a:p>
            <a:pPr marL="0" indent="0">
              <a:buNone/>
            </a:pPr>
            <a:endParaRPr lang="en-US" dirty="0"/>
          </a:p>
        </p:txBody>
      </p:sp>
    </p:spTree>
    <p:extLst>
      <p:ext uri="{BB962C8B-B14F-4D97-AF65-F5344CB8AC3E}">
        <p14:creationId xmlns:p14="http://schemas.microsoft.com/office/powerpoint/2010/main" val="63166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Speaking Politely in Canada</a:t>
            </a:r>
            <a:br>
              <a:rPr lang="en-US" b="1" dirty="0"/>
            </a:br>
            <a:endParaRPr lang="en-US" dirty="0"/>
          </a:p>
        </p:txBody>
      </p:sp>
      <p:sp>
        <p:nvSpPr>
          <p:cNvPr id="3" name="Content Placeholder 2"/>
          <p:cNvSpPr>
            <a:spLocks noGrp="1"/>
          </p:cNvSpPr>
          <p:nvPr>
            <p:ph idx="1"/>
          </p:nvPr>
        </p:nvSpPr>
        <p:spPr>
          <a:xfrm>
            <a:off x="2456924" y="1638300"/>
            <a:ext cx="9183688" cy="4591050"/>
          </a:xfrm>
        </p:spPr>
        <p:txBody>
          <a:bodyPr>
            <a:normAutofit fontScale="92500" lnSpcReduction="10000"/>
          </a:bodyPr>
          <a:lstStyle/>
          <a:p>
            <a:r>
              <a:rPr lang="en-CA" b="1" dirty="0"/>
              <a:t>Use Modal Verbs</a:t>
            </a:r>
            <a:endParaRPr lang="en-CA" dirty="0"/>
          </a:p>
          <a:p>
            <a:r>
              <a:rPr lang="en-CA" dirty="0"/>
              <a:t>“Could you come here?” “Would you like to sit down?” “Would you like to take one? “Would you mind waiting here?” are polite requests.</a:t>
            </a:r>
          </a:p>
          <a:p>
            <a:r>
              <a:rPr lang="en-CA" dirty="0"/>
              <a:t>It’s very easy to speak politely. You only need to learn these two verbs ‘could’ and ‘would’.</a:t>
            </a:r>
          </a:p>
          <a:p>
            <a:r>
              <a:rPr lang="en-CA" b="1" dirty="0"/>
              <a:t>Avoid Negative Words</a:t>
            </a:r>
            <a:endParaRPr lang="en-CA" dirty="0"/>
          </a:p>
          <a:p>
            <a:r>
              <a:rPr lang="en-CA" dirty="0"/>
              <a:t>Instead of saying ‘He is stupid’ many Canadians would say ‘He is not exactly smart.’ Instead of saying ‘You’re wrong.’ they will say ‘It’s not right.’</a:t>
            </a:r>
          </a:p>
          <a:p>
            <a:r>
              <a:rPr lang="en-CA" dirty="0"/>
              <a:t> </a:t>
            </a:r>
            <a:r>
              <a:rPr lang="en-CA" b="1" dirty="0"/>
              <a:t>Use Warning Words</a:t>
            </a:r>
            <a:endParaRPr lang="en-CA" dirty="0"/>
          </a:p>
          <a:p>
            <a:r>
              <a:rPr lang="en-CA" dirty="0"/>
              <a:t>‘Actually’, ‘Unfortunately’, ‘I’m afraid that’ are the so called warning words. Many Canadians, when they need to correct somebody and tell an unpleasant news, will use these words. For example:</a:t>
            </a:r>
          </a:p>
          <a:p>
            <a:r>
              <a:rPr lang="en-CA" dirty="0"/>
              <a:t>A: Is your son in high school?</a:t>
            </a:r>
          </a:p>
          <a:p>
            <a:r>
              <a:rPr lang="en-CA" dirty="0"/>
              <a:t>B: Actually, he is in elementary school.</a:t>
            </a:r>
          </a:p>
          <a:p>
            <a:endParaRPr lang="en-US" b="1" dirty="0"/>
          </a:p>
        </p:txBody>
      </p:sp>
    </p:spTree>
    <p:extLst>
      <p:ext uri="{BB962C8B-B14F-4D97-AF65-F5344CB8AC3E}">
        <p14:creationId xmlns:p14="http://schemas.microsoft.com/office/powerpoint/2010/main" val="1409176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112" y="357410"/>
            <a:ext cx="8911687" cy="823690"/>
          </a:xfrm>
        </p:spPr>
        <p:txBody>
          <a:bodyPr>
            <a:normAutofit fontScale="90000"/>
          </a:bodyPr>
          <a:lstStyle/>
          <a:p>
            <a:r>
              <a:rPr lang="en-US" b="1" dirty="0"/>
              <a:t>Body Language in </a:t>
            </a:r>
            <a:r>
              <a:rPr lang="en-US" b="1" dirty="0" smtClean="0"/>
              <a:t>Canada- Answer the following questions</a:t>
            </a:r>
            <a:r>
              <a:rPr lang="en-US" b="1" dirty="0"/>
              <a:t/>
            </a:r>
            <a:br>
              <a:rPr lang="en-US" b="1" dirty="0"/>
            </a:br>
            <a:endParaRPr lang="en-US" dirty="0"/>
          </a:p>
        </p:txBody>
      </p:sp>
      <p:sp>
        <p:nvSpPr>
          <p:cNvPr id="3" name="Content Placeholder 2"/>
          <p:cNvSpPr>
            <a:spLocks noGrp="1"/>
          </p:cNvSpPr>
          <p:nvPr>
            <p:ph idx="1"/>
          </p:nvPr>
        </p:nvSpPr>
        <p:spPr>
          <a:xfrm>
            <a:off x="2705100" y="1638300"/>
            <a:ext cx="9313862" cy="5219700"/>
          </a:xfrm>
        </p:spPr>
        <p:txBody>
          <a:bodyPr>
            <a:normAutofit fontScale="92500" lnSpcReduction="10000"/>
          </a:bodyPr>
          <a:lstStyle/>
          <a:p>
            <a:r>
              <a:rPr lang="en-CA" b="1" dirty="0"/>
              <a:t>1. </a:t>
            </a:r>
            <a:r>
              <a:rPr lang="en-CA" dirty="0" smtClean="0"/>
              <a:t>Employers </a:t>
            </a:r>
            <a:r>
              <a:rPr lang="en-CA" dirty="0"/>
              <a:t>will look at your body language during a job interview.</a:t>
            </a:r>
          </a:p>
          <a:p>
            <a:r>
              <a:rPr lang="en-CA" dirty="0"/>
              <a:t>a) True     b) False</a:t>
            </a:r>
          </a:p>
          <a:p>
            <a:r>
              <a:rPr lang="en-CA" b="1" dirty="0"/>
              <a:t>2. </a:t>
            </a:r>
            <a:r>
              <a:rPr lang="en-CA" dirty="0" smtClean="0"/>
              <a:t>The </a:t>
            </a:r>
            <a:r>
              <a:rPr lang="en-CA" dirty="0"/>
              <a:t>meaning of certain gestures and behaviours in Canada is different than in other countries.</a:t>
            </a:r>
          </a:p>
          <a:p>
            <a:r>
              <a:rPr lang="en-CA" dirty="0"/>
              <a:t>a) True      b) False</a:t>
            </a:r>
          </a:p>
          <a:p>
            <a:r>
              <a:rPr lang="en-CA" b="1" dirty="0"/>
              <a:t>3. </a:t>
            </a:r>
            <a:r>
              <a:rPr lang="en-CA" dirty="0" smtClean="0"/>
              <a:t>In </a:t>
            </a:r>
            <a:r>
              <a:rPr lang="en-CA" dirty="0"/>
              <a:t>Canada, crossed arms could be interpreted as ‘I’m not interested’.</a:t>
            </a:r>
          </a:p>
          <a:p>
            <a:r>
              <a:rPr lang="en-CA" dirty="0"/>
              <a:t>a) True      b) False</a:t>
            </a:r>
          </a:p>
          <a:p>
            <a:r>
              <a:rPr lang="en-CA" b="1" dirty="0"/>
              <a:t>4. </a:t>
            </a:r>
            <a:r>
              <a:rPr lang="en-CA" dirty="0" smtClean="0"/>
              <a:t>Touching </a:t>
            </a:r>
            <a:r>
              <a:rPr lang="en-CA" dirty="0"/>
              <a:t>a co-worker during a conversation is part of the Canadian culture.</a:t>
            </a:r>
          </a:p>
          <a:p>
            <a:r>
              <a:rPr lang="en-CA" dirty="0"/>
              <a:t>a) True      b) False</a:t>
            </a:r>
          </a:p>
          <a:p>
            <a:r>
              <a:rPr lang="en-CA" b="1" dirty="0"/>
              <a:t>5. </a:t>
            </a:r>
            <a:r>
              <a:rPr lang="en-CA" dirty="0" smtClean="0"/>
              <a:t>The </a:t>
            </a:r>
            <a:r>
              <a:rPr lang="en-CA" dirty="0"/>
              <a:t>size of the intimate zone of most Canadians is</a:t>
            </a:r>
          </a:p>
          <a:p>
            <a:r>
              <a:rPr lang="en-CA" dirty="0"/>
              <a:t>a)  25 cm from the body     b) 35 cm from the body     c) 45 cm from the body</a:t>
            </a:r>
          </a:p>
          <a:p>
            <a:r>
              <a:rPr lang="en-CA" b="1" dirty="0"/>
              <a:t>6. </a:t>
            </a:r>
            <a:r>
              <a:rPr lang="en-CA" dirty="0" smtClean="0"/>
              <a:t>During </a:t>
            </a:r>
            <a:r>
              <a:rPr lang="en-CA" dirty="0"/>
              <a:t>a job interview, the most appropriate place for your hands is</a:t>
            </a:r>
          </a:p>
          <a:p>
            <a:r>
              <a:rPr lang="en-CA" dirty="0"/>
              <a:t>a) on your lap or your stomach   b) holding your resume with both hands   c) crossed in front of you on the table   d) open in front of you, one hand holding a pen</a:t>
            </a:r>
          </a:p>
          <a:p>
            <a:endParaRPr lang="en-US" dirty="0"/>
          </a:p>
        </p:txBody>
      </p:sp>
    </p:spTree>
    <p:extLst>
      <p:ext uri="{BB962C8B-B14F-4D97-AF65-F5344CB8AC3E}">
        <p14:creationId xmlns:p14="http://schemas.microsoft.com/office/powerpoint/2010/main" val="2875140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75" y="395510"/>
            <a:ext cx="8911687" cy="1280890"/>
          </a:xfrm>
        </p:spPr>
        <p:txBody>
          <a:bodyPr/>
          <a:lstStyle/>
          <a:p>
            <a:r>
              <a:rPr lang="en-US" b="1" dirty="0"/>
              <a:t>Body Language in Canada</a:t>
            </a:r>
            <a:br>
              <a:rPr lang="en-US" b="1" dirty="0"/>
            </a:br>
            <a:endParaRPr lang="en-US" dirty="0"/>
          </a:p>
        </p:txBody>
      </p:sp>
      <p:sp>
        <p:nvSpPr>
          <p:cNvPr id="3" name="Content Placeholder 2"/>
          <p:cNvSpPr>
            <a:spLocks noGrp="1"/>
          </p:cNvSpPr>
          <p:nvPr>
            <p:ph idx="1"/>
          </p:nvPr>
        </p:nvSpPr>
        <p:spPr>
          <a:xfrm>
            <a:off x="2589212" y="1676400"/>
            <a:ext cx="9183688" cy="5048250"/>
          </a:xfrm>
        </p:spPr>
        <p:txBody>
          <a:bodyPr>
            <a:normAutofit lnSpcReduction="10000"/>
          </a:bodyPr>
          <a:lstStyle/>
          <a:p>
            <a:r>
              <a:rPr lang="en-CA" b="1" dirty="0"/>
              <a:t>New immigrants who are going to a job interview or joining the workforce need to learn the meaning of certain gestures and behaviours in Canada in order to successfully find a job, pass the probation and get ahead in their careers in the future. The most important concept to learn is the difference between the Open and the Closed body language.</a:t>
            </a:r>
            <a:endParaRPr lang="en-CA" dirty="0"/>
          </a:p>
          <a:p>
            <a:r>
              <a:rPr lang="en-CA" b="1" dirty="0"/>
              <a:t>Open vs. Closed Body Language</a:t>
            </a:r>
          </a:p>
          <a:p>
            <a:r>
              <a:rPr lang="en-CA" dirty="0"/>
              <a:t>Closed Body Language says: </a:t>
            </a:r>
            <a:r>
              <a:rPr lang="en-CA" b="1" dirty="0"/>
              <a:t>“I’m not friendly.”</a:t>
            </a:r>
            <a:r>
              <a:rPr lang="en-CA" dirty="0"/>
              <a:t> Let’s look at some examples:</a:t>
            </a:r>
          </a:p>
          <a:p>
            <a:r>
              <a:rPr lang="en-CA" dirty="0"/>
              <a:t>a closed fist</a:t>
            </a:r>
          </a:p>
          <a:p>
            <a:r>
              <a:rPr lang="en-CA" dirty="0"/>
              <a:t>crossed arms</a:t>
            </a:r>
          </a:p>
          <a:p>
            <a:r>
              <a:rPr lang="en-CA" dirty="0"/>
              <a:t>crossed legs</a:t>
            </a:r>
          </a:p>
          <a:p>
            <a:r>
              <a:rPr lang="en-CA" dirty="0"/>
              <a:t>head down</a:t>
            </a:r>
          </a:p>
          <a:p>
            <a:r>
              <a:rPr lang="en-CA" dirty="0"/>
              <a:t>eyes down</a:t>
            </a:r>
          </a:p>
          <a:p>
            <a:r>
              <a:rPr lang="en-CA" dirty="0"/>
              <a:t>tight lips</a:t>
            </a:r>
          </a:p>
          <a:p>
            <a:r>
              <a:rPr lang="en-CA" dirty="0"/>
              <a:t>hunched shoulders</a:t>
            </a:r>
          </a:p>
          <a:p>
            <a:endParaRPr lang="en-US" dirty="0"/>
          </a:p>
        </p:txBody>
      </p:sp>
    </p:spTree>
    <p:extLst>
      <p:ext uri="{BB962C8B-B14F-4D97-AF65-F5344CB8AC3E}">
        <p14:creationId xmlns:p14="http://schemas.microsoft.com/office/powerpoint/2010/main" val="1102870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25" y="300260"/>
            <a:ext cx="8911687" cy="1280890"/>
          </a:xfrm>
        </p:spPr>
        <p:txBody>
          <a:bodyPr/>
          <a:lstStyle/>
          <a:p>
            <a:r>
              <a:rPr lang="en-US" b="1" dirty="0"/>
              <a:t>Body Language in Canada</a:t>
            </a:r>
            <a:br>
              <a:rPr lang="en-US" b="1" dirty="0"/>
            </a:br>
            <a:endParaRPr lang="en-US" dirty="0"/>
          </a:p>
        </p:txBody>
      </p:sp>
      <p:sp>
        <p:nvSpPr>
          <p:cNvPr id="3" name="Content Placeholder 2"/>
          <p:cNvSpPr>
            <a:spLocks noGrp="1"/>
          </p:cNvSpPr>
          <p:nvPr>
            <p:ph idx="1"/>
          </p:nvPr>
        </p:nvSpPr>
        <p:spPr/>
        <p:txBody>
          <a:bodyPr/>
          <a:lstStyle/>
          <a:p>
            <a:r>
              <a:rPr lang="en-CA" dirty="0"/>
              <a:t>Open Body Language says </a:t>
            </a:r>
            <a:r>
              <a:rPr lang="en-CA" b="1" dirty="0"/>
              <a:t>“I’m friendly.”</a:t>
            </a:r>
            <a:r>
              <a:rPr lang="en-CA" dirty="0"/>
              <a:t> For example:</a:t>
            </a:r>
          </a:p>
          <a:p>
            <a:r>
              <a:rPr lang="en-CA" dirty="0"/>
              <a:t>open palms of your hands</a:t>
            </a:r>
          </a:p>
          <a:p>
            <a:r>
              <a:rPr lang="en-CA" dirty="0"/>
              <a:t>arms along your sides</a:t>
            </a:r>
          </a:p>
          <a:p>
            <a:r>
              <a:rPr lang="en-CA" dirty="0"/>
              <a:t>feet shoulder width apart</a:t>
            </a:r>
          </a:p>
          <a:p>
            <a:r>
              <a:rPr lang="en-CA" dirty="0"/>
              <a:t>back straight</a:t>
            </a:r>
          </a:p>
          <a:p>
            <a:r>
              <a:rPr lang="en-CA" dirty="0"/>
              <a:t>smile</a:t>
            </a:r>
          </a:p>
          <a:p>
            <a:r>
              <a:rPr lang="en-CA" dirty="0"/>
              <a:t>making eye contact</a:t>
            </a:r>
          </a:p>
          <a:p>
            <a:pPr marL="0" indent="0">
              <a:buNone/>
            </a:pPr>
            <a:endParaRPr lang="en-US" dirty="0"/>
          </a:p>
        </p:txBody>
      </p:sp>
    </p:spTree>
    <p:extLst>
      <p:ext uri="{BB962C8B-B14F-4D97-AF65-F5344CB8AC3E}">
        <p14:creationId xmlns:p14="http://schemas.microsoft.com/office/powerpoint/2010/main" val="2843098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6225" y="166910"/>
            <a:ext cx="8911687" cy="1280890"/>
          </a:xfrm>
        </p:spPr>
        <p:txBody>
          <a:bodyPr/>
          <a:lstStyle/>
          <a:p>
            <a:r>
              <a:rPr lang="en-US" b="1" dirty="0"/>
              <a:t>Body Language in Canada</a:t>
            </a:r>
            <a:br>
              <a:rPr lang="en-US" b="1" dirty="0"/>
            </a:br>
            <a:endParaRPr lang="en-US" dirty="0"/>
          </a:p>
        </p:txBody>
      </p:sp>
      <p:sp>
        <p:nvSpPr>
          <p:cNvPr id="3" name="Content Placeholder 2"/>
          <p:cNvSpPr>
            <a:spLocks noGrp="1"/>
          </p:cNvSpPr>
          <p:nvPr>
            <p:ph idx="1"/>
          </p:nvPr>
        </p:nvSpPr>
        <p:spPr>
          <a:xfrm>
            <a:off x="2114550" y="1047750"/>
            <a:ext cx="9906000" cy="5810250"/>
          </a:xfrm>
        </p:spPr>
        <p:txBody>
          <a:bodyPr>
            <a:normAutofit fontScale="92500" lnSpcReduction="20000"/>
          </a:bodyPr>
          <a:lstStyle/>
          <a:p>
            <a:r>
              <a:rPr lang="en-CA" dirty="0"/>
              <a:t>Canadians have a </a:t>
            </a:r>
            <a:r>
              <a:rPr lang="en-CA" b="1" dirty="0"/>
              <a:t>very large intimate zone</a:t>
            </a:r>
            <a:r>
              <a:rPr lang="en-CA" dirty="0"/>
              <a:t> – 45 cm – and only family members and close friends are allowed to be in that zone. So, do not come up to a Canadian and stand closer than 45 centimeters to them (unless you are on a crowded bus, in which case the rule does not apply</a:t>
            </a:r>
            <a:r>
              <a:rPr lang="en-CA" dirty="0" smtClean="0"/>
              <a:t>).</a:t>
            </a:r>
          </a:p>
          <a:p>
            <a:r>
              <a:rPr lang="en-CA" dirty="0"/>
              <a:t>It’s not a good idea to touch your Canadian co-workers during a conversation – it can make them very angry inside, even though most likely they will not show it. Only if a Canadian touches your first, then you can reciprocate the gesture because it means they are comfortable with it. However, majority of people born in Canada do not feel comfortable being touched by co-workers multiple times during a conversation.</a:t>
            </a:r>
          </a:p>
          <a:p>
            <a:r>
              <a:rPr lang="en-CA" dirty="0"/>
              <a:t>If you come up to a person to talk and they suddenly step away from you, STOP!!! This means you came up too close. Stand where you are and talk from that distance.</a:t>
            </a:r>
          </a:p>
          <a:p>
            <a:r>
              <a:rPr lang="en-CA" dirty="0"/>
              <a:t>If you see a person fall down, DO NOT rush to help them up. First, make eye contact and ask: “Do you need help getting up?” Only when they say ‘Yes’ it is okay to touch them! If you touch a person without their permission, you may be shocked at their angry reaction. Be careful. Always ask first.</a:t>
            </a:r>
          </a:p>
          <a:p>
            <a:r>
              <a:rPr lang="en-CA" dirty="0"/>
              <a:t>Other points to keep in mind:</a:t>
            </a:r>
          </a:p>
          <a:p>
            <a:r>
              <a:rPr lang="en-CA" dirty="0"/>
              <a:t>Do not touch other people’s children.</a:t>
            </a:r>
          </a:p>
          <a:p>
            <a:r>
              <a:rPr lang="en-CA" dirty="0"/>
              <a:t>Teenagers (high school kids) will hug each other (girls can hug boys and boys can hug girls).</a:t>
            </a:r>
          </a:p>
          <a:p>
            <a:r>
              <a:rPr lang="en-CA" dirty="0"/>
              <a:t>Holding hands is a romantic gesture – if you are walking down the street holding hands, people might think you are in love.</a:t>
            </a:r>
          </a:p>
          <a:p>
            <a:pPr marL="0" indent="0">
              <a:buNone/>
            </a:pPr>
            <a:endParaRPr lang="en-US" dirty="0"/>
          </a:p>
        </p:txBody>
      </p:sp>
    </p:spTree>
    <p:extLst>
      <p:ext uri="{BB962C8B-B14F-4D97-AF65-F5344CB8AC3E}">
        <p14:creationId xmlns:p14="http://schemas.microsoft.com/office/powerpoint/2010/main" val="526416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the following impolite sentences to polite ones</a:t>
            </a:r>
            <a:endParaRPr lang="en-US" dirty="0"/>
          </a:p>
        </p:txBody>
      </p:sp>
      <p:sp>
        <p:nvSpPr>
          <p:cNvPr id="3" name="Content Placeholder 2"/>
          <p:cNvSpPr>
            <a:spLocks noGrp="1"/>
          </p:cNvSpPr>
          <p:nvPr>
            <p:ph idx="1"/>
          </p:nvPr>
        </p:nvSpPr>
        <p:spPr>
          <a:xfrm>
            <a:off x="2589212" y="2133600"/>
            <a:ext cx="9050338" cy="4286250"/>
          </a:xfrm>
        </p:spPr>
        <p:txBody>
          <a:bodyPr>
            <a:normAutofit lnSpcReduction="10000"/>
          </a:bodyPr>
          <a:lstStyle/>
          <a:p>
            <a:r>
              <a:rPr lang="en-US" dirty="0" smtClean="0"/>
              <a:t>Type your answers on a word document and submit</a:t>
            </a:r>
          </a:p>
          <a:p>
            <a:pPr>
              <a:buAutoNum type="arabicPeriod"/>
            </a:pPr>
            <a:r>
              <a:rPr lang="en-US" dirty="0" smtClean="0"/>
              <a:t>Come here.</a:t>
            </a:r>
          </a:p>
          <a:p>
            <a:pPr>
              <a:buAutoNum type="arabicPeriod"/>
            </a:pPr>
            <a:r>
              <a:rPr lang="en-US" dirty="0" smtClean="0"/>
              <a:t>Give me that.</a:t>
            </a:r>
          </a:p>
          <a:p>
            <a:pPr>
              <a:buAutoNum type="arabicPeriod"/>
            </a:pPr>
            <a:r>
              <a:rPr lang="en-US" dirty="0" smtClean="0"/>
              <a:t>You suck at playing football.</a:t>
            </a:r>
          </a:p>
          <a:p>
            <a:pPr>
              <a:buAutoNum type="arabicPeriod"/>
            </a:pPr>
            <a:r>
              <a:rPr lang="en-US" dirty="0" smtClean="0"/>
              <a:t>You’re so stupid, you got all the questions wrong.</a:t>
            </a:r>
          </a:p>
          <a:p>
            <a:pPr>
              <a:buAutoNum type="arabicPeriod"/>
            </a:pPr>
            <a:r>
              <a:rPr lang="en-US" dirty="0" smtClean="0"/>
              <a:t>Move out of my way, I need to get home.</a:t>
            </a:r>
          </a:p>
          <a:p>
            <a:pPr>
              <a:buAutoNum type="arabicPeriod"/>
            </a:pPr>
            <a:r>
              <a:rPr lang="en-US" dirty="0" smtClean="0"/>
              <a:t>You wait here. I will be back.</a:t>
            </a:r>
          </a:p>
          <a:p>
            <a:pPr>
              <a:buAutoNum type="arabicPeriod"/>
            </a:pPr>
            <a:r>
              <a:rPr lang="en-US" dirty="0" smtClean="0"/>
              <a:t>I want another hamburger.</a:t>
            </a:r>
          </a:p>
          <a:p>
            <a:pPr>
              <a:buAutoNum type="arabicPeriod"/>
            </a:pPr>
            <a:r>
              <a:rPr lang="en-US" dirty="0" smtClean="0"/>
              <a:t>What?</a:t>
            </a:r>
          </a:p>
          <a:p>
            <a:pPr>
              <a:buAutoNum type="arabicPeriod"/>
            </a:pPr>
            <a:r>
              <a:rPr lang="en-US" dirty="0" smtClean="0"/>
              <a:t>I hate this movie.</a:t>
            </a:r>
          </a:p>
          <a:p>
            <a:pPr>
              <a:buAutoNum type="arabicPeriod"/>
            </a:pPr>
            <a:r>
              <a:rPr lang="en-US" dirty="0" smtClean="0"/>
              <a:t>Give me your business card.</a:t>
            </a:r>
          </a:p>
          <a:p>
            <a:pPr>
              <a:buAutoNum type="arabicPeriod"/>
            </a:pPr>
            <a:endParaRPr lang="en-US" dirty="0" smtClean="0"/>
          </a:p>
          <a:p>
            <a:pPr>
              <a:buAutoNum type="arabicPeriod"/>
            </a:pPr>
            <a:endParaRPr lang="en-US" dirty="0"/>
          </a:p>
        </p:txBody>
      </p:sp>
    </p:spTree>
    <p:extLst>
      <p:ext uri="{BB962C8B-B14F-4D97-AF65-F5344CB8AC3E}">
        <p14:creationId xmlns:p14="http://schemas.microsoft.com/office/powerpoint/2010/main" val="3244063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2589212" y="1676400"/>
            <a:ext cx="8915400" cy="3777622"/>
          </a:xfrm>
        </p:spPr>
        <p:txBody>
          <a:bodyPr/>
          <a:lstStyle/>
          <a:p>
            <a:r>
              <a:rPr lang="en-US" dirty="0"/>
              <a:t>W</a:t>
            </a:r>
            <a:r>
              <a:rPr lang="en-US" dirty="0" smtClean="0"/>
              <a:t>rite </a:t>
            </a:r>
            <a:r>
              <a:rPr lang="en-US" dirty="0"/>
              <a:t>a letter to a friend telling </a:t>
            </a:r>
            <a:r>
              <a:rPr lang="en-US" dirty="0" smtClean="0"/>
              <a:t>him or </a:t>
            </a:r>
            <a:r>
              <a:rPr lang="en-US" dirty="0"/>
              <a:t>her about a place </a:t>
            </a:r>
            <a:r>
              <a:rPr lang="en-US" dirty="0" smtClean="0"/>
              <a:t>you have </a:t>
            </a:r>
            <a:r>
              <a:rPr lang="en-US" dirty="0"/>
              <a:t>visited since moving to Canada. Mention what </a:t>
            </a:r>
            <a:r>
              <a:rPr lang="en-US" dirty="0" smtClean="0"/>
              <a:t>you have </a:t>
            </a:r>
            <a:r>
              <a:rPr lang="en-US" dirty="0"/>
              <a:t>seen and done. </a:t>
            </a:r>
            <a:endParaRPr lang="en-US" dirty="0" smtClean="0"/>
          </a:p>
          <a:p>
            <a:r>
              <a:rPr lang="en-US" dirty="0" smtClean="0"/>
              <a:t>If you are </a:t>
            </a:r>
            <a:r>
              <a:rPr lang="en-US" dirty="0"/>
              <a:t>back home, </a:t>
            </a:r>
            <a:r>
              <a:rPr lang="en-US" dirty="0" smtClean="0"/>
              <a:t>you should </a:t>
            </a:r>
            <a:r>
              <a:rPr lang="en-US" dirty="0"/>
              <a:t>talk about a place </a:t>
            </a:r>
            <a:r>
              <a:rPr lang="en-US" dirty="0" smtClean="0"/>
              <a:t>you want </a:t>
            </a:r>
            <a:r>
              <a:rPr lang="en-US" dirty="0"/>
              <a:t>to visit in Canada and why </a:t>
            </a:r>
            <a:r>
              <a:rPr lang="en-US" dirty="0" smtClean="0"/>
              <a:t>you want </a:t>
            </a:r>
            <a:r>
              <a:rPr lang="en-US" dirty="0"/>
              <a:t>to visit it. </a:t>
            </a:r>
            <a:endParaRPr lang="en-US" dirty="0"/>
          </a:p>
          <a:p>
            <a:r>
              <a:rPr lang="en-US" dirty="0" smtClean="0"/>
              <a:t>Write </a:t>
            </a:r>
            <a:r>
              <a:rPr lang="en-US" dirty="0"/>
              <a:t>2 paragraphs of approximately 6 sentences each.</a:t>
            </a:r>
          </a:p>
          <a:p>
            <a:endParaRPr lang="en-US" dirty="0"/>
          </a:p>
        </p:txBody>
      </p:sp>
    </p:spTree>
    <p:extLst>
      <p:ext uri="{BB962C8B-B14F-4D97-AF65-F5344CB8AC3E}">
        <p14:creationId xmlns:p14="http://schemas.microsoft.com/office/powerpoint/2010/main" val="50520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Information</a:t>
            </a:r>
            <a:endParaRPr lang="en-US" dirty="0"/>
          </a:p>
        </p:txBody>
      </p:sp>
      <p:sp>
        <p:nvSpPr>
          <p:cNvPr id="3" name="Content Placeholder 2"/>
          <p:cNvSpPr>
            <a:spLocks noGrp="1"/>
          </p:cNvSpPr>
          <p:nvPr>
            <p:ph idx="1"/>
          </p:nvPr>
        </p:nvSpPr>
        <p:spPr/>
        <p:txBody>
          <a:bodyPr/>
          <a:lstStyle/>
          <a:p>
            <a:r>
              <a:rPr lang="en-US" dirty="0" smtClean="0"/>
              <a:t>Take a minute to think about your personal information</a:t>
            </a:r>
          </a:p>
          <a:p>
            <a:r>
              <a:rPr lang="en-US" dirty="0" smtClean="0"/>
              <a:t>Answer the following questions out loud by yourself. You do not need to submit this part</a:t>
            </a:r>
          </a:p>
          <a:p>
            <a:r>
              <a:rPr lang="en-US" dirty="0"/>
              <a:t>What is your first name? What is your last name? What is your phone number? What is your address</a:t>
            </a:r>
            <a:r>
              <a:rPr lang="en-US" dirty="0" smtClean="0"/>
              <a:t>? </a:t>
            </a:r>
            <a:r>
              <a:rPr lang="en-CA" dirty="0"/>
              <a:t>What do you like to do for fun? </a:t>
            </a:r>
            <a:r>
              <a:rPr lang="en-CA" dirty="0" smtClean="0"/>
              <a:t>What </a:t>
            </a:r>
            <a:r>
              <a:rPr lang="en-CA" dirty="0"/>
              <a:t>do you like to eat</a:t>
            </a:r>
            <a:r>
              <a:rPr lang="en-CA" dirty="0" smtClean="0"/>
              <a:t>? </a:t>
            </a:r>
            <a:r>
              <a:rPr lang="en-CA" dirty="0"/>
              <a:t>What is your favorite TV show? </a:t>
            </a:r>
            <a:endParaRPr lang="en-US" dirty="0"/>
          </a:p>
          <a:p>
            <a:endParaRPr lang="en-US" dirty="0"/>
          </a:p>
        </p:txBody>
      </p:sp>
    </p:spTree>
    <p:extLst>
      <p:ext uri="{BB962C8B-B14F-4D97-AF65-F5344CB8AC3E}">
        <p14:creationId xmlns:p14="http://schemas.microsoft.com/office/powerpoint/2010/main" val="2532825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3074" y="357410"/>
            <a:ext cx="6741575" cy="1280890"/>
          </a:xfrm>
        </p:spPr>
        <p:txBody>
          <a:bodyPr/>
          <a:lstStyle/>
          <a:p>
            <a:r>
              <a:rPr lang="en-US" dirty="0" smtClean="0"/>
              <a:t>Autobiography </a:t>
            </a:r>
            <a:endParaRPr lang="en-US" dirty="0"/>
          </a:p>
        </p:txBody>
      </p:sp>
      <p:pic>
        <p:nvPicPr>
          <p:cNvPr id="1026" name="Picture 2" descr="• An autobiography is a story of one’s&#10;own life written by oneself.&#10;• Autobiographies have been written&#10;since A.D. 400 w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724" y="1317621"/>
            <a:ext cx="7273925" cy="5461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904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a:xfrm>
            <a:off x="2589212" y="1724025"/>
            <a:ext cx="8915400" cy="590550"/>
          </a:xfrm>
        </p:spPr>
        <p:txBody>
          <a:bodyPr/>
          <a:lstStyle/>
          <a:p>
            <a:r>
              <a:rPr lang="en-US" dirty="0" smtClean="0"/>
              <a:t>Your task will be to introduce yourself by creating and autobiography</a:t>
            </a:r>
            <a:endParaRPr lang="en-US" dirty="0"/>
          </a:p>
        </p:txBody>
      </p:sp>
      <p:pic>
        <p:nvPicPr>
          <p:cNvPr id="2052" name="Picture 4" descr="How should I start?&#10;• You should think of a catchy&#10;introduction to begin your paragraph&#10;with. It may be:&#10;– A famous quot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5425" y="2314575"/>
            <a:ext cx="5895405" cy="44261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192392" y="343345"/>
            <a:ext cx="4438650" cy="646331"/>
          </a:xfrm>
          <a:prstGeom prst="rect">
            <a:avLst/>
          </a:prstGeom>
          <a:noFill/>
        </p:spPr>
        <p:txBody>
          <a:bodyPr wrap="square" rtlCol="0">
            <a:spAutoFit/>
          </a:bodyPr>
          <a:lstStyle/>
          <a:p>
            <a:r>
              <a:rPr lang="en-US" dirty="0"/>
              <a:t>https://www.youtube.com/watch?v=_FKr_fcPJY8</a:t>
            </a:r>
          </a:p>
        </p:txBody>
      </p:sp>
    </p:spTree>
    <p:extLst>
      <p:ext uri="{BB962C8B-B14F-4D97-AF65-F5344CB8AC3E}">
        <p14:creationId xmlns:p14="http://schemas.microsoft.com/office/powerpoint/2010/main" val="2012636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Questions to answer…&#10;• What is your full name? Is there a&#10;story behind how or why you were&#10;given that name? Do you like 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25" y="1295400"/>
            <a:ext cx="6076950" cy="45624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 What is your birthday? Is there any&#10;important celebration like Christmas,&#10;New Year’s Eve or Valentine’s day,&#10;when you w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1575" y="1295400"/>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915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 Who are your parents? Their&#10;occupations? Besides being your&#10;parents, what makes them so special&#10;to you? Have you ever 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 y="1281112"/>
            <a:ext cx="6076950" cy="456247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 Who are your siblings? Are you the&#10;oldest or the youngest child? Who is&#10;your favorite brother or sister?&#10;What makes h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8725" y="1481346"/>
            <a:ext cx="5810250" cy="4362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849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 How do you spend your free time?&#10;With whom do you spend it? Have you&#10;ever had an unforgettable experience&#10;while spen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25" y="1300162"/>
            <a:ext cx="6076950" cy="456247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 What is/are your ambition/s in life?&#10;What should you do to achieve&#10;it/them? How you foresee yourself&#10;five or ten years 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9675" y="1300162"/>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351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2513012" y="1771650"/>
            <a:ext cx="8915400" cy="3631763"/>
          </a:xfrm>
          <a:prstGeom prst="rect">
            <a:avLst/>
          </a:prstGeom>
          <a:noFill/>
        </p:spPr>
        <p:txBody>
          <a:bodyPr wrap="square" rtlCol="0">
            <a:spAutoFit/>
          </a:bodyPr>
          <a:lstStyle/>
          <a:p>
            <a:r>
              <a:rPr lang="en-US" dirty="0" smtClean="0"/>
              <a:t>Review the sample autobiography on </a:t>
            </a:r>
            <a:r>
              <a:rPr lang="en-US" dirty="0" err="1" smtClean="0"/>
              <a:t>moodle</a:t>
            </a:r>
            <a:r>
              <a:rPr lang="en-US" dirty="0" smtClean="0"/>
              <a:t>.</a:t>
            </a:r>
          </a:p>
          <a:p>
            <a:r>
              <a:rPr lang="en-US" dirty="0" smtClean="0"/>
              <a:t>Your job is to write a 2 page autobiography discussing your life. Use the questions we just went over as a guideline</a:t>
            </a:r>
          </a:p>
          <a:p>
            <a:r>
              <a:rPr lang="en-US" dirty="0" smtClean="0"/>
              <a:t>Steps:</a:t>
            </a:r>
          </a:p>
          <a:p>
            <a:r>
              <a:rPr lang="en-US" dirty="0" smtClean="0"/>
              <a:t>1) Answer the questions in the previous slides</a:t>
            </a:r>
          </a:p>
          <a:p>
            <a:r>
              <a:rPr lang="en-US" dirty="0" smtClean="0"/>
              <a:t>2) Using your answers for the questions, create paragraphs for your autobiography</a:t>
            </a:r>
          </a:p>
          <a:p>
            <a:r>
              <a:rPr lang="en-US" dirty="0" smtClean="0"/>
              <a:t>3) Check for spelling and grammar. Read your autobiography out loud. This will help you catch errors.</a:t>
            </a:r>
          </a:p>
          <a:p>
            <a:pPr marL="0" indent="0">
              <a:buNone/>
            </a:pPr>
            <a:r>
              <a:rPr lang="en-US" dirty="0" smtClean="0"/>
              <a:t> </a:t>
            </a:r>
            <a:endParaRPr lang="en-US" dirty="0"/>
          </a:p>
        </p:txBody>
      </p:sp>
    </p:spTree>
    <p:extLst>
      <p:ext uri="{BB962C8B-B14F-4D97-AF65-F5344CB8AC3E}">
        <p14:creationId xmlns:p14="http://schemas.microsoft.com/office/powerpoint/2010/main" val="194978660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111</TotalTime>
  <Words>1312</Words>
  <Application>Microsoft Office PowerPoint</Application>
  <PresentationFormat>Widescreen</PresentationFormat>
  <Paragraphs>170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Wisp</vt:lpstr>
      <vt:lpstr>Exploring and living in Canada</vt:lpstr>
      <vt:lpstr>Overview</vt:lpstr>
      <vt:lpstr>Personal Information</vt:lpstr>
      <vt:lpstr>Autobiography </vt:lpstr>
      <vt:lpstr>Your task</vt:lpstr>
      <vt:lpstr>PowerPoint Presentation</vt:lpstr>
      <vt:lpstr>PowerPoint Presentation</vt:lpstr>
      <vt:lpstr>PowerPoint Presentation</vt:lpstr>
      <vt:lpstr>PowerPoint Presentation</vt:lpstr>
      <vt:lpstr>Forms</vt:lpstr>
      <vt:lpstr>Look for similarities and differences in these forms</vt:lpstr>
      <vt:lpstr>PowerPoint Presentation</vt:lpstr>
      <vt:lpstr>PowerPoint Presentation</vt:lpstr>
      <vt:lpstr>Customs and social behaviour</vt:lpstr>
      <vt:lpstr>Check your thinking – Answer the following questions</vt:lpstr>
      <vt:lpstr>DO NOT DISCUSS: </vt:lpstr>
      <vt:lpstr>PowerPoint Presentation</vt:lpstr>
      <vt:lpstr>PowerPoint Presentation</vt:lpstr>
      <vt:lpstr>PowerPoint Presentation</vt:lpstr>
      <vt:lpstr>WHAT CANADIANS TALK ABOUT </vt:lpstr>
      <vt:lpstr>Speaking Politely in Canada </vt:lpstr>
      <vt:lpstr>Speaking Politely in Canada </vt:lpstr>
      <vt:lpstr>Body Language in Canada- Answer the following questions </vt:lpstr>
      <vt:lpstr>Body Language in Canada </vt:lpstr>
      <vt:lpstr>Body Language in Canada </vt:lpstr>
      <vt:lpstr>Body Language in Canada </vt:lpstr>
      <vt:lpstr>Change the following impolite sentences to polite ones</vt:lpstr>
      <vt:lpstr>Homework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and living in Canada</dc:title>
  <dc:creator>prof</dc:creator>
  <cp:lastModifiedBy>prof</cp:lastModifiedBy>
  <cp:revision>9</cp:revision>
  <dcterms:created xsi:type="dcterms:W3CDTF">2020-08-06T21:47:40Z</dcterms:created>
  <dcterms:modified xsi:type="dcterms:W3CDTF">2020-08-06T23:39:14Z</dcterms:modified>
</cp:coreProperties>
</file>